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9C7E1093-6EAA-4903-9EC3-D815B218EF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36B3CD-217B-46A6-A385-BB69EDDAC905}" type="slidenum">
              <a:rPr lang="en-US"/>
              <a:pPr/>
              <a:t>1</a:t>
            </a:fld>
            <a:endParaRPr lang="en-US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C99835-9336-4BEF-8EFE-F347C73EF772}" type="slidenum">
              <a:rPr lang="en-US"/>
              <a:pPr/>
              <a:t>4</a:t>
            </a:fld>
            <a:endParaRPr lang="en-US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C7E1093-6EAA-4903-9EC3-D815B218EF1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F72FB0-28B2-4BF9-9494-E946294F61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6757BE1-4A1E-44C1-96DD-178D7CC680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A884F7C-761E-4647-8AD9-C8D45CFDA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99281E3D-DC87-4416-8857-ADE391713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035E12-353D-45A4-A8C9-52B756116B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C3EF1F-70CE-4E76-8D72-4CE43DE89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8117F55-BDB4-4053-ADFC-335C3EE02C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3F41322-85C2-4F92-B3DF-E6C65BE04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A7D06A-0ACB-40C5-9B95-BAEADCD74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39FCAE-75DB-4C56-88F1-D03A938E3A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B426F7D-48C0-47BB-A771-489BEDAEC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5/8/11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4678F00-8F5A-4BE1-9D02-8A7241C60D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en-US"/>
              <a:t>5/8/11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AE793417-00CB-4C1F-A8A7-429ED1784B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2pPr>
      <a:lvl3pPr marL="1143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3pPr>
      <a:lvl4pPr marL="1600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4pPr>
      <a:lvl5pPr marL="20574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9pPr>
    </p:titleStyle>
    <p:bodyStyle>
      <a:lvl1pPr marL="342900" indent="-342900" algn="l" defTabSz="457200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0"/>
            <a:ext cx="3886200" cy="3733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657600"/>
            <a:ext cx="2971800" cy="22977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57800" cy="16002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dirty="0">
                <a:solidFill>
                  <a:schemeClr val="bg1"/>
                </a:solidFill>
              </a:rPr>
              <a:t>The Oregon Trail: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 R</a:t>
            </a:r>
            <a:r>
              <a:rPr lang="en-US" sz="4400" dirty="0" smtClean="0">
                <a:solidFill>
                  <a:schemeClr val="bg1"/>
                </a:solidFill>
              </a:rPr>
              <a:t>oute </a:t>
            </a:r>
            <a:r>
              <a:rPr lang="en-US" sz="4400" dirty="0">
                <a:solidFill>
                  <a:schemeClr val="bg1"/>
                </a:solidFill>
              </a:rPr>
              <a:t>to the West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6172200" y="5943600"/>
            <a:ext cx="2971800" cy="914400"/>
          </a:xfrm>
          <a:ln/>
        </p:spPr>
        <p:txBody>
          <a:bodyPr lIns="90000" tIns="45000" rIns="90000" bIns="45000"/>
          <a:lstStyle/>
          <a:p>
            <a:pPr marL="0" indent="0" algn="ctr">
              <a:lnSpc>
                <a:spcPct val="100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4400" dirty="0">
                <a:solidFill>
                  <a:schemeClr val="bg1"/>
                </a:solidFill>
              </a:rPr>
              <a:t>Dan </a:t>
            </a:r>
            <a:r>
              <a:rPr lang="en-US" sz="4400" dirty="0" err="1">
                <a:solidFill>
                  <a:schemeClr val="bg1"/>
                </a:solidFill>
              </a:rPr>
              <a:t>Nalitz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79825"/>
            <a:ext cx="6172200" cy="317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600200"/>
            <a:ext cx="5257800" cy="213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p.greenwichmeantime.com/images/usa/oreg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4582" cy="2514600"/>
          </a:xfrm>
          <a:prstGeom prst="rect">
            <a:avLst/>
          </a:prstGeom>
          <a:noFill/>
        </p:spPr>
      </p:pic>
      <p:pic>
        <p:nvPicPr>
          <p:cNvPr id="38916" name="Picture 4" descr="http://wwp.greenwichmeantime.com/images/usa/californ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19600"/>
            <a:ext cx="3612444" cy="2438400"/>
          </a:xfrm>
          <a:prstGeom prst="rect">
            <a:avLst/>
          </a:prstGeom>
          <a:noFill/>
        </p:spPr>
      </p:pic>
      <p:pic>
        <p:nvPicPr>
          <p:cNvPr id="38918" name="Picture 6" descr="http://wwp.greenwichmeantime.com/images/usa/uta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209800"/>
            <a:ext cx="3505200" cy="2876060"/>
          </a:xfrm>
          <a:prstGeom prst="rect">
            <a:avLst/>
          </a:prstGeom>
          <a:noFill/>
        </p:spPr>
      </p:pic>
      <p:pic>
        <p:nvPicPr>
          <p:cNvPr id="38920" name="Picture 8" descr="http://wwp.greenwichmeantime.com/images/usa/monta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0"/>
            <a:ext cx="3124200" cy="2590800"/>
          </a:xfrm>
          <a:prstGeom prst="rect">
            <a:avLst/>
          </a:prstGeom>
          <a:noFill/>
        </p:spPr>
      </p:pic>
      <p:pic>
        <p:nvPicPr>
          <p:cNvPr id="38922" name="Picture 10" descr="http://go.hrw.com/atlas/norm_map/colorad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114800"/>
            <a:ext cx="3124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www.csufresno.edu/grants/images/far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</p:spPr>
      </p:pic>
      <p:pic>
        <p:nvPicPr>
          <p:cNvPr id="40962" name="Picture 2" descr="http://www.gold-prices.biz/wp-content/img/SilveradoGold1NolanM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Fun Facts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01467"/>
            <a:ext cx="9144000" cy="3055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A normal day was 2-6 miles long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A good day was 10-16 miles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A bad day was 1 mile or less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Crossing a river without a ferry often took 5+ days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Paying for a ferry almost guaranteed success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Wagons traveled in a single file line to avoid dust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Some of the popular trail areas were littered with forgotten goods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The worst years for cholera were 1849, 1850, and 1852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300" dirty="0" smtClean="0">
                <a:solidFill>
                  <a:schemeClr val="bg1"/>
                </a:solidFill>
              </a:rPr>
              <a:t>The first fort, Fort Kearney, was built in Nebraska City, Nebraska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Questions?</a:t>
            </a:r>
            <a:endParaRPr lang="en-US" sz="5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1986" name="Picture 2" descr="http://www.precisionautomationinc.com/Portals/44041/images/Hands-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6705600" cy="5788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21548" y="0"/>
            <a:ext cx="3300905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Objective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0" y="1837154"/>
            <a:ext cx="7543800" cy="3183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5400" b="1" dirty="0" smtClean="0">
                <a:solidFill>
                  <a:schemeClr val="bg1"/>
                </a:solidFill>
              </a:rPr>
              <a:t>The student will be able to explain the importance of the Oregon Trail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hefurtrapper.com/images/OT-Oregon%20Trail%20Mar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080500" cy="441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landingaday.files.wordpress.com/2009/12/00independence1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400425"/>
          </a:xfrm>
          <a:prstGeom prst="rect">
            <a:avLst/>
          </a:prstGeom>
          <a:noFill/>
        </p:spPr>
      </p:pic>
      <p:pic>
        <p:nvPicPr>
          <p:cNvPr id="10246" name="Picture 6" descr="http://www.destination360.com/north-america/us/iowa/images/s/council-bluffs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3352800"/>
            <a:ext cx="9144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ifood.tv/files/images/editor/images/Amjad%20Image%208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545676" cy="2971800"/>
          </a:xfrm>
          <a:prstGeom prst="rect">
            <a:avLst/>
          </a:prstGeom>
          <a:noFill/>
        </p:spPr>
      </p:pic>
      <p:pic>
        <p:nvPicPr>
          <p:cNvPr id="34820" name="Picture 4" descr="http://bajanproductstogo.com/Images/corn_meal_ind_gi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76700"/>
            <a:ext cx="2085975" cy="2781300"/>
          </a:xfrm>
          <a:prstGeom prst="rect">
            <a:avLst/>
          </a:prstGeom>
          <a:noFill/>
        </p:spPr>
      </p:pic>
      <p:pic>
        <p:nvPicPr>
          <p:cNvPr id="34822" name="Picture 6" descr="http://posterous.com/getfile/files.posterous.com/barryschuler/3UXwKeNQF7LgYzbLQY3xQHUcQD7lgDugFCzGG6e435X0w0QUo8tBNYYT5mbK/crispy_bacon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0"/>
            <a:ext cx="2844800" cy="2819400"/>
          </a:xfrm>
          <a:prstGeom prst="rect">
            <a:avLst/>
          </a:prstGeom>
          <a:noFill/>
        </p:spPr>
      </p:pic>
      <p:pic>
        <p:nvPicPr>
          <p:cNvPr id="34824" name="Picture 8" descr="http://3.bp.blogspot.com/_-VAIZSsajds/SnOa8m4fFxI/AAAAAAAAFvI/PH-mdHPcyHk/s400/sug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5000" y="0"/>
            <a:ext cx="2159000" cy="2590800"/>
          </a:xfrm>
          <a:prstGeom prst="rect">
            <a:avLst/>
          </a:prstGeom>
          <a:noFill/>
        </p:spPr>
      </p:pic>
      <p:pic>
        <p:nvPicPr>
          <p:cNvPr id="34826" name="Picture 10" descr="http://www.genescoffeebeans.com/uploads/coffee_bea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71800"/>
            <a:ext cx="3352800" cy="2514600"/>
          </a:xfrm>
          <a:prstGeom prst="rect">
            <a:avLst/>
          </a:prstGeom>
          <a:noFill/>
        </p:spPr>
      </p:pic>
      <p:pic>
        <p:nvPicPr>
          <p:cNvPr id="34830" name="Picture 14" descr="http://chicklitplus.com/wp-content/uploads/2010/02/dried-frui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4076700"/>
            <a:ext cx="2590800" cy="2781300"/>
          </a:xfrm>
          <a:prstGeom prst="rect">
            <a:avLst/>
          </a:prstGeom>
          <a:noFill/>
        </p:spPr>
      </p:pic>
      <p:pic>
        <p:nvPicPr>
          <p:cNvPr id="34832" name="Picture 16" descr="http://www.allproducts.com/manufacture100/jolin/product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0"/>
            <a:ext cx="2914650" cy="2819400"/>
          </a:xfrm>
          <a:prstGeom prst="rect">
            <a:avLst/>
          </a:prstGeom>
          <a:noFill/>
        </p:spPr>
      </p:pic>
      <p:pic>
        <p:nvPicPr>
          <p:cNvPr id="34834" name="Picture 18" descr="http://www.fitceleb.com/files/images/Small_Red_Bean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0400" y="2514600"/>
            <a:ext cx="2133600" cy="2133600"/>
          </a:xfrm>
          <a:prstGeom prst="rect">
            <a:avLst/>
          </a:prstGeom>
          <a:noFill/>
        </p:spPr>
      </p:pic>
      <p:pic>
        <p:nvPicPr>
          <p:cNvPr id="34836" name="Picture 20" descr="http://www.olive-drab.com/images/ecwcs_chart_800_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90800" y="2667000"/>
            <a:ext cx="4648200" cy="1447800"/>
          </a:xfrm>
          <a:prstGeom prst="rect">
            <a:avLst/>
          </a:prstGeom>
          <a:noFill/>
        </p:spPr>
      </p:pic>
      <p:pic>
        <p:nvPicPr>
          <p:cNvPr id="34838" name="Picture 22" descr="http://www.evilskippyatwork.com/wp-content/uploads/2010/12/Kitchen-utensil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5232" y="4324350"/>
            <a:ext cx="1998768" cy="2533650"/>
          </a:xfrm>
          <a:prstGeom prst="rect">
            <a:avLst/>
          </a:prstGeom>
          <a:noFill/>
        </p:spPr>
      </p:pic>
      <p:pic>
        <p:nvPicPr>
          <p:cNvPr id="34840" name="Picture 24" descr="http://www.craftparts.com/product_thumb.php?img=images/products/AP3000.jpg&amp;w=119&amp;h=1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486401"/>
            <a:ext cx="30480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chrisdixonstudios.com/giftshop2/Collectibles/336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6553200" cy="5105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6200000">
            <a:off x="7264780" y="2869822"/>
            <a:ext cx="2185214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Feet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1800" y="5638800"/>
            <a:ext cx="2569935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 Feet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Down Arrow 7"/>
          <p:cNvSpPr/>
          <p:nvPr/>
        </p:nvSpPr>
        <p:spPr bwMode="auto">
          <a:xfrm rot="16200000">
            <a:off x="6362700" y="5067300"/>
            <a:ext cx="838200" cy="1981200"/>
          </a:xfrm>
          <a:prstGeom prst="downArrow">
            <a:avLst>
              <a:gd name="adj1" fmla="val 41818"/>
              <a:gd name="adj2" fmla="val 568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5400000">
            <a:off x="1524000" y="5105400"/>
            <a:ext cx="838200" cy="1905000"/>
          </a:xfrm>
          <a:prstGeom prst="downArrow">
            <a:avLst>
              <a:gd name="adj1" fmla="val 41818"/>
              <a:gd name="adj2" fmla="val 568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 rot="10800000">
            <a:off x="7924800" y="533400"/>
            <a:ext cx="838200" cy="1295400"/>
          </a:xfrm>
          <a:prstGeom prst="downArrow">
            <a:avLst>
              <a:gd name="adj1" fmla="val 41818"/>
              <a:gd name="adj2" fmla="val 568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7924800" y="4419600"/>
            <a:ext cx="838200" cy="1295400"/>
          </a:xfrm>
          <a:prstGeom prst="downArrow">
            <a:avLst>
              <a:gd name="adj1" fmla="val 41818"/>
              <a:gd name="adj2" fmla="val 568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1100" y="0"/>
            <a:ext cx="6781800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Diseases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914400"/>
            <a:ext cx="5181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Smallpox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Flu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Common Cold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Cholera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Diphtheria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Tuberculosis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Infections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Whooping Cough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Scurvy </a:t>
            </a:r>
          </a:p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1"/>
                </a:solidFill>
              </a:rPr>
              <a:t>Malaria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rurdev.usda.gov/ne/Chimney%20R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36868" name="Picture 4" descr="http://www.oldwestnewwest.com/images/stories/stories/575_Scotts-Bluff2-b-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Microsoft YaHei"/>
      </a:majorFont>
      <a:minorFont>
        <a:latin typeface="Calibri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112</TotalTime>
  <Words>130</Words>
  <Application>Microsoft Office PowerPoint</Application>
  <PresentationFormat>On-screen Show (4:3)</PresentationFormat>
  <Paragraphs>31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Oregon Trail:  Route to the West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Oregon Trail:  The Route to the West</dc:title>
  <cp:lastModifiedBy>Mount Lebanon School District</cp:lastModifiedBy>
  <cp:revision>37</cp:revision>
  <cp:lastPrinted>1601-01-01T00:00:00Z</cp:lastPrinted>
  <dcterms:created xsi:type="dcterms:W3CDTF">1601-01-01T00:00:00Z</dcterms:created>
  <dcterms:modified xsi:type="dcterms:W3CDTF">2011-05-12T16:14:12Z</dcterms:modified>
</cp:coreProperties>
</file>